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  <p:sldId id="275" r:id="rId3"/>
    <p:sldId id="258" r:id="rId4"/>
    <p:sldId id="273" r:id="rId5"/>
    <p:sldId id="274" r:id="rId6"/>
    <p:sldId id="270" r:id="rId7"/>
    <p:sldId id="271" r:id="rId8"/>
    <p:sldId id="272" r:id="rId9"/>
    <p:sldId id="259" r:id="rId10"/>
  </p:sldIdLst>
  <p:sldSz cx="12192000" cy="6858000"/>
  <p:notesSz cx="6858000" cy="9144000"/>
  <p:defaultTextStyle>
    <a:defPPr>
      <a:defRPr lang="en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367B"/>
    <a:srgbClr val="FFB9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FD6190-D9C4-ED45-99C4-1780FFB683BE}" v="8" dt="2024-08-14T18:25:50.418"/>
    <p1510:client id="{FBED7339-7F0D-5346-C186-D134E3FC345F}" v="1" dt="2024-08-14T17:57:17.6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719"/>
  </p:normalViewPr>
  <p:slideViewPr>
    <p:cSldViewPr snapToGrid="0">
      <p:cViewPr>
        <p:scale>
          <a:sx n="89" d="100"/>
          <a:sy n="89" d="100"/>
        </p:scale>
        <p:origin x="437" y="-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00CCC-9712-D200-DF72-AC921DE9E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1D1A56-0687-39F8-1EA2-EC44EDB5F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2D185-5C9C-B44A-92A8-01509FF7E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E9F3-24A7-EF43-BCB1-453DAFF0927E}" type="datetimeFigureOut">
              <a:rPr lang="en-AR" smtClean="0"/>
              <a:t>09/03/2024</a:t>
            </a:fld>
            <a:endParaRPr lang="en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C889D-6FCA-B711-F221-F8DA24DE4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D452D-A42D-1749-2F91-17E1EB2E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F538E-F41E-834D-8551-E71117A932B2}" type="slidenum">
              <a:rPr lang="en-AR" smtClean="0"/>
              <a:t>‹#›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2343937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458D2-A440-93DD-6CE4-EED77A72B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D95807-FCD9-4458-6F23-027205CBCC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E8639-B057-0518-268B-397B63BA3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E9F3-24A7-EF43-BCB1-453DAFF0927E}" type="datetimeFigureOut">
              <a:rPr lang="en-AR" smtClean="0"/>
              <a:t>09/03/2024</a:t>
            </a:fld>
            <a:endParaRPr lang="en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41598-17BB-AFC5-2002-B21379DD3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9E6FD-ACF2-9FE2-8832-BD81871E1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F538E-F41E-834D-8551-E71117A932B2}" type="slidenum">
              <a:rPr lang="en-AR" smtClean="0"/>
              <a:t>‹#›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2565715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D9B0C5-C874-FF58-7F9B-AC094678E3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8D095A-9282-EC55-7F95-896A9507D9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C2D341-5DD5-D94B-AC9C-EC947348E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E9F3-24A7-EF43-BCB1-453DAFF0927E}" type="datetimeFigureOut">
              <a:rPr lang="en-AR" smtClean="0"/>
              <a:t>09/03/2024</a:t>
            </a:fld>
            <a:endParaRPr lang="en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0A6E6-9028-2033-80AC-E416CF67B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DBA64-4AF2-8BF2-816B-C18FF9CB7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F538E-F41E-834D-8551-E71117A932B2}" type="slidenum">
              <a:rPr lang="en-AR" smtClean="0"/>
              <a:t>‹#›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133699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A49E9-E022-ED50-2B7E-C1CDADB64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C3F3E-7CB1-62F6-8AC7-957F92EC04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91C5D-6203-7D3B-B42E-96205AEB5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E9F3-24A7-EF43-BCB1-453DAFF0927E}" type="datetimeFigureOut">
              <a:rPr lang="en-AR" smtClean="0"/>
              <a:t>09/03/2024</a:t>
            </a:fld>
            <a:endParaRPr lang="en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1CD492-2B45-0BE2-A100-EEA84D154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65093-B898-C0E3-8155-6164C2DCB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F538E-F41E-834D-8551-E71117A932B2}" type="slidenum">
              <a:rPr lang="en-AR" smtClean="0"/>
              <a:t>‹#›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2715479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9C73C-A611-BF54-2270-71C1B3D71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AD50FE-2646-9E53-E7F9-70044D0BB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FE65A7-9A94-46E0-4C13-3F2DC7629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E9F3-24A7-EF43-BCB1-453DAFF0927E}" type="datetimeFigureOut">
              <a:rPr lang="en-AR" smtClean="0"/>
              <a:t>09/03/2024</a:t>
            </a:fld>
            <a:endParaRPr lang="en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85E43-2232-CA7D-3A46-88BDE63D6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D5D7A-C8F8-CEA8-7374-B4FBDEEF9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F538E-F41E-834D-8551-E71117A932B2}" type="slidenum">
              <a:rPr lang="en-AR" smtClean="0"/>
              <a:t>‹#›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3460822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93C09-D06F-B92D-468A-4A770D6BD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ACFBC-F730-7137-587A-7E74EF2CF9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7E5F88-25C6-5FE9-5F75-D1B587EC4B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1CD4C-7A8D-2536-E43C-34CCB8880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E9F3-24A7-EF43-BCB1-453DAFF0927E}" type="datetimeFigureOut">
              <a:rPr lang="en-AR" smtClean="0"/>
              <a:t>09/03/2024</a:t>
            </a:fld>
            <a:endParaRPr lang="en-A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52A8ED-A749-6D24-1384-7B2FDBF28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32DA2A-3CED-FB2B-D3A4-4BF4B575D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F538E-F41E-834D-8551-E71117A932B2}" type="slidenum">
              <a:rPr lang="en-AR" smtClean="0"/>
              <a:t>‹#›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259693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ACCEB-0B88-0217-DCB4-7D63F267B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0CA6E-88B9-3C83-B048-B566875F1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91B9E4-D4A0-FCE5-9B34-0736F768DE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A7E775-7F7A-43FE-CEAD-12D4F5485D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A2A63A-3D62-F9AE-D60F-4FF313D5D1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7FABE7-2F4B-181F-E5D4-6EB807DBD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E9F3-24A7-EF43-BCB1-453DAFF0927E}" type="datetimeFigureOut">
              <a:rPr lang="en-AR" smtClean="0"/>
              <a:t>09/03/2024</a:t>
            </a:fld>
            <a:endParaRPr lang="en-A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A3ABEB-1CD4-4800-C2F1-B68421EFD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1D74BF-603E-4C4A-C1CE-4C2234F9D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F538E-F41E-834D-8551-E71117A932B2}" type="slidenum">
              <a:rPr lang="en-AR" smtClean="0"/>
              <a:t>‹#›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3089758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FB674-AE06-3391-4132-8F6CFE9C7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0EFF87-DA26-C99B-0734-F91D08768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E9F3-24A7-EF43-BCB1-453DAFF0927E}" type="datetimeFigureOut">
              <a:rPr lang="en-AR" smtClean="0"/>
              <a:t>09/03/2024</a:t>
            </a:fld>
            <a:endParaRPr lang="en-A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37D8B8-A94F-33BC-50B5-E24DDA07D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0BC161-1D8E-36BB-65F2-717F50EE6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F538E-F41E-834D-8551-E71117A932B2}" type="slidenum">
              <a:rPr lang="en-AR" smtClean="0"/>
              <a:t>‹#›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890313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E06466-D0F8-060F-A5A4-E0D8023C8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E9F3-24A7-EF43-BCB1-453DAFF0927E}" type="datetimeFigureOut">
              <a:rPr lang="en-AR" smtClean="0"/>
              <a:t>09/03/2024</a:t>
            </a:fld>
            <a:endParaRPr lang="en-A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32BF-6BA1-FF84-E6C9-B1B73DA39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E1FEA0-853E-B5C3-261A-DAE6EA57B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F538E-F41E-834D-8551-E71117A932B2}" type="slidenum">
              <a:rPr lang="en-AR" smtClean="0"/>
              <a:t>‹#›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1651956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07686-7BCE-BEC2-C154-0A19A9AE2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3C65E-21FC-6C94-FEEA-A30D01FEC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5D7C10-61C8-61BD-63E4-7B7F136C48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9D99E-C106-2812-3243-561701CD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E9F3-24A7-EF43-BCB1-453DAFF0927E}" type="datetimeFigureOut">
              <a:rPr lang="en-AR" smtClean="0"/>
              <a:t>09/03/2024</a:t>
            </a:fld>
            <a:endParaRPr lang="en-A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8D37E0-D7D1-7E5D-C582-4AD48E88E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0C471-1A62-2862-9EFF-D9A9A4EBF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F538E-F41E-834D-8551-E71117A932B2}" type="slidenum">
              <a:rPr lang="en-AR" smtClean="0"/>
              <a:t>‹#›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2084401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F3F0A-C82C-BE4E-5ED6-207E50FCF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39FB81-14F2-22A6-4FF4-94C3342975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A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2AB84-C01D-AA3D-DD84-EEC190F42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C2FA6-A293-AC92-E353-34F1D6F99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E9F3-24A7-EF43-BCB1-453DAFF0927E}" type="datetimeFigureOut">
              <a:rPr lang="en-AR" smtClean="0"/>
              <a:t>09/03/2024</a:t>
            </a:fld>
            <a:endParaRPr lang="en-A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1C78C4-668B-3635-6E42-07DEC95E6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3FE3A-6410-DE81-09ED-F0905147A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F538E-F41E-834D-8551-E71117A932B2}" type="slidenum">
              <a:rPr lang="en-AR" smtClean="0"/>
              <a:t>‹#›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3260001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48781-2E08-BFB4-1966-AFFBAD375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3FD453-72B9-ACCA-27CB-E5D9B8CA9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5A042A-C194-D8AA-0956-1D371FCB74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9E9F3-24A7-EF43-BCB1-453DAFF0927E}" type="datetimeFigureOut">
              <a:rPr lang="en-AR" smtClean="0"/>
              <a:t>09/03/2024</a:t>
            </a:fld>
            <a:endParaRPr lang="en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4F98E-8088-713D-3FA4-DDE35C61CF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1F6BD-EA5B-5D97-0625-A60A69424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F538E-F41E-834D-8551-E71117A932B2}" type="slidenum">
              <a:rPr lang="en-AR" smtClean="0"/>
              <a:t>‹#›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2664891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11BA0C4-4551-B8C9-3506-C61BB184C816}"/>
              </a:ext>
            </a:extLst>
          </p:cNvPr>
          <p:cNvGrpSpPr/>
          <p:nvPr/>
        </p:nvGrpSpPr>
        <p:grpSpPr>
          <a:xfrm>
            <a:off x="1852168" y="2046487"/>
            <a:ext cx="8487662" cy="2316837"/>
            <a:chOff x="1529549" y="2035330"/>
            <a:chExt cx="8487662" cy="231683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86CF59-9B96-3393-76E7-733ED69C979C}"/>
                </a:ext>
              </a:extLst>
            </p:cNvPr>
            <p:cNvSpPr txBox="1"/>
            <p:nvPr/>
          </p:nvSpPr>
          <p:spPr>
            <a:xfrm>
              <a:off x="3557877" y="2035330"/>
              <a:ext cx="453081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R" sz="8000" b="1">
                  <a:solidFill>
                    <a:schemeClr val="bg1"/>
                  </a:solidFill>
                  <a:latin typeface="Apercu Pro" panose="02000506040000020004" pitchFamily="2" charset="77"/>
                </a:rPr>
                <a:t>Welcome</a:t>
              </a:r>
              <a:endParaRPr lang="en-AR" sz="11500" b="1">
                <a:solidFill>
                  <a:schemeClr val="bg1"/>
                </a:solidFill>
                <a:latin typeface="Apercu Pro" panose="02000506040000020004" pitchFamily="2" charset="7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EE8B078-A777-5F9B-A6B1-B7AD85C9BA75}"/>
                </a:ext>
              </a:extLst>
            </p:cNvPr>
            <p:cNvSpPr txBox="1"/>
            <p:nvPr/>
          </p:nvSpPr>
          <p:spPr>
            <a:xfrm>
              <a:off x="1529549" y="2905617"/>
              <a:ext cx="848766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R" sz="8800" b="1">
                  <a:solidFill>
                    <a:srgbClr val="FFB90D"/>
                  </a:solidFill>
                  <a:latin typeface="Apercu Pro" panose="02000506040000020004" pitchFamily="2" charset="77"/>
                </a:rPr>
                <a:t>Special Guests</a:t>
              </a:r>
              <a:endParaRPr lang="en-AR" sz="9600" b="1">
                <a:solidFill>
                  <a:srgbClr val="FFB90D"/>
                </a:solidFill>
                <a:latin typeface="Apercu Pro" panose="02000506040000020004" pitchFamily="2" charset="77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5D97491-9CFA-3FB8-D3D2-47413349E949}"/>
                </a:ext>
              </a:extLst>
            </p:cNvPr>
            <p:cNvCxnSpPr>
              <a:cxnSpLocks/>
            </p:cNvCxnSpPr>
            <p:nvPr/>
          </p:nvCxnSpPr>
          <p:spPr>
            <a:xfrm>
              <a:off x="2063183" y="4333885"/>
              <a:ext cx="7420396" cy="0"/>
            </a:xfrm>
            <a:prstGeom prst="line">
              <a:avLst/>
            </a:prstGeom>
            <a:ln w="12700">
              <a:solidFill>
                <a:srgbClr val="FFB9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A blue and yellow logo&#10;&#10;Description automatically generated">
            <a:extLst>
              <a:ext uri="{FF2B5EF4-FFF2-40B4-BE49-F238E27FC236}">
                <a16:creationId xmlns:a16="http://schemas.microsoft.com/office/drawing/2014/main" id="{C6EEF295-9B79-5FFB-751A-1833FB59E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572" y="5622140"/>
            <a:ext cx="1070855" cy="107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34597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0A360079-4487-E918-8963-F89DB792CD82}"/>
              </a:ext>
            </a:extLst>
          </p:cNvPr>
          <p:cNvSpPr/>
          <p:nvPr/>
        </p:nvSpPr>
        <p:spPr>
          <a:xfrm>
            <a:off x="6118421" y="917318"/>
            <a:ext cx="5506521" cy="5506519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R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093C893-1AB8-7DA3-9ED7-E1A800F66DC4}"/>
              </a:ext>
            </a:extLst>
          </p:cNvPr>
          <p:cNvSpPr/>
          <p:nvPr/>
        </p:nvSpPr>
        <p:spPr>
          <a:xfrm>
            <a:off x="6262354" y="697184"/>
            <a:ext cx="5506521" cy="5506519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D69A82-8B84-5BFE-35E8-D5ABB8B93F8B}"/>
              </a:ext>
            </a:extLst>
          </p:cNvPr>
          <p:cNvSpPr txBox="1"/>
          <p:nvPr/>
        </p:nvSpPr>
        <p:spPr>
          <a:xfrm>
            <a:off x="764439" y="1871133"/>
            <a:ext cx="42255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percu Pro" panose="02000506040000020004" pitchFamily="2" charset="77"/>
              </a:rPr>
              <a:t>First Name</a:t>
            </a:r>
            <a:endParaRPr lang="en-AR" sz="7200" b="1">
              <a:solidFill>
                <a:schemeClr val="bg1"/>
              </a:solidFill>
              <a:latin typeface="Apercu Pro" panose="02000506040000020004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AFD798-76EF-AF6A-0F2E-98E323030F10}"/>
              </a:ext>
            </a:extLst>
          </p:cNvPr>
          <p:cNvSpPr txBox="1"/>
          <p:nvPr/>
        </p:nvSpPr>
        <p:spPr>
          <a:xfrm>
            <a:off x="739037" y="2491717"/>
            <a:ext cx="5661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B90D"/>
                </a:solidFill>
                <a:latin typeface="Apercu Pro" panose="02000506040000020004" pitchFamily="2" charset="77"/>
              </a:rPr>
              <a:t>Last Name</a:t>
            </a:r>
            <a:endParaRPr lang="en-AR" sz="8000" b="1">
              <a:solidFill>
                <a:srgbClr val="FFB90D"/>
              </a:solidFill>
              <a:latin typeface="Apercu Pro" panose="02000506040000020004" pitchFamily="2" charset="77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06BD503-82F9-1C7E-41EA-2B61BDF75C3B}"/>
              </a:ext>
            </a:extLst>
          </p:cNvPr>
          <p:cNvSpPr/>
          <p:nvPr/>
        </p:nvSpPr>
        <p:spPr>
          <a:xfrm>
            <a:off x="6231473" y="593980"/>
            <a:ext cx="5449891" cy="54498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R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9AEFC87-3BFA-4CFB-A9DB-7DD7347C31C2}"/>
              </a:ext>
            </a:extLst>
          </p:cNvPr>
          <p:cNvSpPr/>
          <p:nvPr/>
        </p:nvSpPr>
        <p:spPr>
          <a:xfrm>
            <a:off x="5994921" y="856451"/>
            <a:ext cx="5449891" cy="5449891"/>
          </a:xfrm>
          <a:prstGeom prst="ellipse">
            <a:avLst/>
          </a:prstGeom>
          <a:solidFill>
            <a:srgbClr val="FFB9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R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864A9D-288A-7492-E70C-691569315D8F}"/>
              </a:ext>
            </a:extLst>
          </p:cNvPr>
          <p:cNvSpPr/>
          <p:nvPr/>
        </p:nvSpPr>
        <p:spPr>
          <a:xfrm>
            <a:off x="6182264" y="858849"/>
            <a:ext cx="5450453" cy="5449891"/>
          </a:xfrm>
          <a:prstGeom prst="ellipse">
            <a:avLst/>
          </a:prstGeom>
          <a:blipFill dpi="0" rotWithShape="1">
            <a:blip r:embed="rId3"/>
            <a:srcRect/>
            <a:tile tx="-704850" ty="-12700" sx="30000" sy="3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R" b="1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74F3D24-FF4C-61EC-8513-1BB0A45908A0}"/>
              </a:ext>
            </a:extLst>
          </p:cNvPr>
          <p:cNvSpPr/>
          <p:nvPr/>
        </p:nvSpPr>
        <p:spPr>
          <a:xfrm>
            <a:off x="6248912" y="917318"/>
            <a:ext cx="5118216" cy="5118214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R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BED0089-A27F-FE25-38AE-A7D19F6D0EA2}"/>
              </a:ext>
            </a:extLst>
          </p:cNvPr>
          <p:cNvCxnSpPr>
            <a:cxnSpLocks/>
          </p:cNvCxnSpPr>
          <p:nvPr/>
        </p:nvCxnSpPr>
        <p:spPr>
          <a:xfrm>
            <a:off x="739037" y="2057399"/>
            <a:ext cx="0" cy="2218267"/>
          </a:xfrm>
          <a:prstGeom prst="line">
            <a:avLst/>
          </a:prstGeom>
          <a:ln w="19050">
            <a:solidFill>
              <a:srgbClr val="FFB9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91A5729-AD69-169C-98CF-E9157E579E4F}"/>
              </a:ext>
            </a:extLst>
          </p:cNvPr>
          <p:cNvSpPr txBox="1"/>
          <p:nvPr/>
        </p:nvSpPr>
        <p:spPr>
          <a:xfrm>
            <a:off x="764439" y="3454399"/>
            <a:ext cx="3606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percu Pro" panose="02000506040000020004" pitchFamily="2" charset="77"/>
              </a:rPr>
              <a:t>Title</a:t>
            </a:r>
            <a:endParaRPr lang="en-AR" sz="4000" b="1">
              <a:solidFill>
                <a:schemeClr val="bg1"/>
              </a:solidFill>
              <a:latin typeface="Apercu Pro" panose="02000506040000020004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7B7021-FA41-A6E9-126F-E512AF1C0C4F}"/>
              </a:ext>
            </a:extLst>
          </p:cNvPr>
          <p:cNvSpPr txBox="1"/>
          <p:nvPr/>
        </p:nvSpPr>
        <p:spPr>
          <a:xfrm>
            <a:off x="764439" y="3886199"/>
            <a:ext cx="3606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percu Pro" panose="02000506040000020004" pitchFamily="2" charset="77"/>
              </a:rPr>
              <a:t>Company</a:t>
            </a:r>
            <a:endParaRPr lang="en-AR" sz="2400">
              <a:solidFill>
                <a:schemeClr val="bg1"/>
              </a:solidFill>
              <a:latin typeface="Apercu Pro" panose="02000506040000020004" pitchFamily="2" charset="77"/>
            </a:endParaRPr>
          </a:p>
        </p:txBody>
      </p:sp>
      <p:pic>
        <p:nvPicPr>
          <p:cNvPr id="18" name="Picture 17" descr="A blue and yellow logo&#10;&#10;Description automatically generated">
            <a:extLst>
              <a:ext uri="{FF2B5EF4-FFF2-40B4-BE49-F238E27FC236}">
                <a16:creationId xmlns:a16="http://schemas.microsoft.com/office/drawing/2014/main" id="{2F73D3BB-CD3D-C554-7B4C-C0C067A19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37" y="5642018"/>
            <a:ext cx="1070855" cy="107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0765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33027A8C-3103-E89D-B772-661E274CCAEA}"/>
              </a:ext>
            </a:extLst>
          </p:cNvPr>
          <p:cNvSpPr/>
          <p:nvPr/>
        </p:nvSpPr>
        <p:spPr>
          <a:xfrm>
            <a:off x="919481" y="1057127"/>
            <a:ext cx="4768975" cy="4768974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8C05D29-094D-350D-8941-F10C7EA21ABB}"/>
              </a:ext>
            </a:extLst>
          </p:cNvPr>
          <p:cNvSpPr/>
          <p:nvPr/>
        </p:nvSpPr>
        <p:spPr>
          <a:xfrm>
            <a:off x="1063414" y="836993"/>
            <a:ext cx="4768975" cy="4768974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R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9E7643-08F9-8314-4DBC-8C8DE9E99187}"/>
              </a:ext>
            </a:extLst>
          </p:cNvPr>
          <p:cNvSpPr/>
          <p:nvPr/>
        </p:nvSpPr>
        <p:spPr>
          <a:xfrm>
            <a:off x="1032532" y="731446"/>
            <a:ext cx="4719931" cy="47199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R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0480D3D-9263-FE30-B7C6-9FDECA59B161}"/>
              </a:ext>
            </a:extLst>
          </p:cNvPr>
          <p:cNvSpPr/>
          <p:nvPr/>
        </p:nvSpPr>
        <p:spPr>
          <a:xfrm>
            <a:off x="795980" y="993917"/>
            <a:ext cx="4719931" cy="4719931"/>
          </a:xfrm>
          <a:prstGeom prst="ellipse">
            <a:avLst/>
          </a:prstGeom>
          <a:solidFill>
            <a:srgbClr val="FFB9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R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3D83985-FE19-A501-5CD7-9B352E1DB931}"/>
              </a:ext>
            </a:extLst>
          </p:cNvPr>
          <p:cNvSpPr/>
          <p:nvPr/>
        </p:nvSpPr>
        <p:spPr>
          <a:xfrm>
            <a:off x="897060" y="866919"/>
            <a:ext cx="4720418" cy="4719931"/>
          </a:xfrm>
          <a:prstGeom prst="ellipse">
            <a:avLst/>
          </a:prstGeom>
          <a:blipFill dpi="0" rotWithShape="0">
            <a:blip r:embed="rId3"/>
            <a:srcRect/>
            <a:tile tx="-254000" ty="165100" sx="46000" sy="46000" flip="none" algn="ctr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R" b="1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ADD4A5B-3233-237E-D93A-0D961FD60094}"/>
              </a:ext>
            </a:extLst>
          </p:cNvPr>
          <p:cNvSpPr/>
          <p:nvPr/>
        </p:nvSpPr>
        <p:spPr>
          <a:xfrm>
            <a:off x="1049971" y="1041066"/>
            <a:ext cx="4432680" cy="4432679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R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66158C-E8B3-7C3B-F57A-270F67EAAFB8}"/>
              </a:ext>
            </a:extLst>
          </p:cNvPr>
          <p:cNvSpPr/>
          <p:nvPr/>
        </p:nvSpPr>
        <p:spPr>
          <a:xfrm>
            <a:off x="6480021" y="1057127"/>
            <a:ext cx="4768975" cy="4768974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R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8F81321-3E88-698D-0693-6AF4ADF712E8}"/>
              </a:ext>
            </a:extLst>
          </p:cNvPr>
          <p:cNvSpPr/>
          <p:nvPr/>
        </p:nvSpPr>
        <p:spPr>
          <a:xfrm>
            <a:off x="6623954" y="836993"/>
            <a:ext cx="4768975" cy="4768974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R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11FE7D0-C23D-8D49-D873-ECD1E7F277AC}"/>
              </a:ext>
            </a:extLst>
          </p:cNvPr>
          <p:cNvSpPr/>
          <p:nvPr/>
        </p:nvSpPr>
        <p:spPr>
          <a:xfrm>
            <a:off x="6593072" y="731446"/>
            <a:ext cx="4719931" cy="47199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5FE9C20-4F92-D935-71E9-FEC40C097ABB}"/>
              </a:ext>
            </a:extLst>
          </p:cNvPr>
          <p:cNvSpPr/>
          <p:nvPr/>
        </p:nvSpPr>
        <p:spPr>
          <a:xfrm>
            <a:off x="6356520" y="993917"/>
            <a:ext cx="4719931" cy="4719931"/>
          </a:xfrm>
          <a:prstGeom prst="ellipse">
            <a:avLst/>
          </a:prstGeom>
          <a:solidFill>
            <a:srgbClr val="FFB9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R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12261FF-4DF2-5379-5ADF-0599134389E1}"/>
              </a:ext>
            </a:extLst>
          </p:cNvPr>
          <p:cNvSpPr/>
          <p:nvPr/>
        </p:nvSpPr>
        <p:spPr>
          <a:xfrm>
            <a:off x="6457600" y="866919"/>
            <a:ext cx="4720418" cy="4719931"/>
          </a:xfrm>
          <a:prstGeom prst="ellipse">
            <a:avLst/>
          </a:prstGeom>
          <a:blipFill dpi="0" rotWithShape="0">
            <a:blip r:embed="rId4"/>
            <a:srcRect/>
            <a:tile tx="381000" ty="0" sx="40000" sy="40000" flip="none" algn="ctr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R" b="1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51813CE-2B2C-261C-A5B4-CDC3920287C4}"/>
              </a:ext>
            </a:extLst>
          </p:cNvPr>
          <p:cNvSpPr/>
          <p:nvPr/>
        </p:nvSpPr>
        <p:spPr>
          <a:xfrm>
            <a:off x="6610511" y="1041066"/>
            <a:ext cx="4432680" cy="4432679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R"/>
          </a:p>
        </p:txBody>
      </p:sp>
      <p:pic>
        <p:nvPicPr>
          <p:cNvPr id="2" name="Picture 1" descr="A blue and yellow logo&#10;&#10;Description automatically generated">
            <a:extLst>
              <a:ext uri="{FF2B5EF4-FFF2-40B4-BE49-F238E27FC236}">
                <a16:creationId xmlns:a16="http://schemas.microsoft.com/office/drawing/2014/main" id="{63E1F33A-48A8-4CB6-9801-0580EB84E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0572" y="5602911"/>
            <a:ext cx="1070855" cy="107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7019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yellow logo&#10;&#10;Description automatically generated">
            <a:extLst>
              <a:ext uri="{FF2B5EF4-FFF2-40B4-BE49-F238E27FC236}">
                <a16:creationId xmlns:a16="http://schemas.microsoft.com/office/drawing/2014/main" id="{B2774C62-13DB-5293-D104-4186F7023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438" y="5597231"/>
            <a:ext cx="1070855" cy="107465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4836194-A3C3-A002-FE90-3452DEA473A2}"/>
              </a:ext>
            </a:extLst>
          </p:cNvPr>
          <p:cNvSpPr>
            <a:spLocks noChangeAspect="1"/>
          </p:cNvSpPr>
          <p:nvPr/>
        </p:nvSpPr>
        <p:spPr>
          <a:xfrm>
            <a:off x="7008462" y="673248"/>
            <a:ext cx="4800600" cy="4800600"/>
          </a:xfrm>
          <a:prstGeom prst="ellipse">
            <a:avLst/>
          </a:prstGeom>
          <a:solidFill>
            <a:srgbClr val="2436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R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2271A3A-DBAD-FB80-9F41-EB7522E543E2}"/>
              </a:ext>
            </a:extLst>
          </p:cNvPr>
          <p:cNvSpPr/>
          <p:nvPr/>
        </p:nvSpPr>
        <p:spPr>
          <a:xfrm>
            <a:off x="6810055" y="933660"/>
            <a:ext cx="4796910" cy="4791199"/>
          </a:xfrm>
          <a:prstGeom prst="ellipse">
            <a:avLst/>
          </a:prstGeom>
          <a:solidFill>
            <a:srgbClr val="FFB9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R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0C99E4-A373-8D61-914C-DEE2D77B6798}"/>
              </a:ext>
            </a:extLst>
          </p:cNvPr>
          <p:cNvSpPr>
            <a:spLocks noChangeAspect="1"/>
          </p:cNvSpPr>
          <p:nvPr/>
        </p:nvSpPr>
        <p:spPr>
          <a:xfrm>
            <a:off x="6911133" y="800876"/>
            <a:ext cx="4796851" cy="4796355"/>
          </a:xfrm>
          <a:prstGeom prst="ellipse">
            <a:avLst/>
          </a:prstGeom>
          <a:blipFill dpi="0" rotWithShape="0">
            <a:blip r:embed="rId4"/>
            <a:srcRect/>
            <a:tile tx="-19050" ty="342900" sx="30000" sy="30000" flip="none" algn="ctr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R" b="1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65C4561-21A3-A7E5-1640-2C3C84156CE5}"/>
              </a:ext>
            </a:extLst>
          </p:cNvPr>
          <p:cNvSpPr/>
          <p:nvPr/>
        </p:nvSpPr>
        <p:spPr>
          <a:xfrm>
            <a:off x="7064045" y="954439"/>
            <a:ext cx="4504975" cy="4499609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009CAF-A443-72C5-3B7A-E459382524E3}"/>
              </a:ext>
            </a:extLst>
          </p:cNvPr>
          <p:cNvSpPr txBox="1"/>
          <p:nvPr/>
        </p:nvSpPr>
        <p:spPr>
          <a:xfrm>
            <a:off x="764439" y="1871133"/>
            <a:ext cx="42255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B90D"/>
                </a:solidFill>
                <a:latin typeface="Apercu Pro" panose="02000506040000020004" pitchFamily="2" charset="77"/>
              </a:rPr>
              <a:t>First Name</a:t>
            </a:r>
            <a:endParaRPr lang="en-AR" sz="7200" b="1">
              <a:solidFill>
                <a:srgbClr val="FFB90D"/>
              </a:solidFill>
              <a:latin typeface="Apercu Pro" panose="02000506040000020004" pitchFamily="2" charset="77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7C5509-334A-9060-CB58-696586997005}"/>
              </a:ext>
            </a:extLst>
          </p:cNvPr>
          <p:cNvCxnSpPr>
            <a:cxnSpLocks/>
          </p:cNvCxnSpPr>
          <p:nvPr/>
        </p:nvCxnSpPr>
        <p:spPr>
          <a:xfrm>
            <a:off x="739037" y="2057399"/>
            <a:ext cx="0" cy="2218267"/>
          </a:xfrm>
          <a:prstGeom prst="line">
            <a:avLst/>
          </a:prstGeom>
          <a:ln w="19050">
            <a:solidFill>
              <a:srgbClr val="FFB9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59ED79A-BE40-5436-79D1-4041703F0774}"/>
              </a:ext>
            </a:extLst>
          </p:cNvPr>
          <p:cNvSpPr txBox="1"/>
          <p:nvPr/>
        </p:nvSpPr>
        <p:spPr>
          <a:xfrm>
            <a:off x="764438" y="3454399"/>
            <a:ext cx="505034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A2E7F"/>
                </a:solidFill>
                <a:latin typeface="Apercu Pro" panose="02000506040000020004" pitchFamily="2" charset="77"/>
              </a:rPr>
              <a:t>Title</a:t>
            </a:r>
          </a:p>
          <a:p>
            <a:r>
              <a:rPr lang="en-US" sz="2400">
                <a:solidFill>
                  <a:srgbClr val="0A2E7F"/>
                </a:solidFill>
                <a:latin typeface="Apercu Pro" panose="02000506040000020004" pitchFamily="2" charset="77"/>
              </a:rPr>
              <a:t>Company</a:t>
            </a:r>
            <a:endParaRPr lang="en-AR" sz="2800">
              <a:solidFill>
                <a:srgbClr val="0A2E7F"/>
              </a:solidFill>
              <a:latin typeface="Apercu Pro" panose="02000506040000020004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55DBB5-EA56-D16C-C0E6-7284D525ADD2}"/>
              </a:ext>
            </a:extLst>
          </p:cNvPr>
          <p:cNvSpPr txBox="1"/>
          <p:nvPr/>
        </p:nvSpPr>
        <p:spPr>
          <a:xfrm>
            <a:off x="739037" y="2491717"/>
            <a:ext cx="5661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0A2E7F"/>
                </a:solidFill>
                <a:latin typeface="Apercu Pro" panose="02000506040000020004" pitchFamily="2" charset="77"/>
              </a:rPr>
              <a:t>Last Name</a:t>
            </a:r>
            <a:endParaRPr lang="en-AR" sz="8000" b="1">
              <a:solidFill>
                <a:srgbClr val="0A2E7F"/>
              </a:solidFill>
              <a:latin typeface="Apercu Pro" panose="02000506040000020004" pitchFamily="2" charset="77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9A80719-6159-42F8-9772-2D921F6C32B8}"/>
              </a:ext>
            </a:extLst>
          </p:cNvPr>
          <p:cNvSpPr/>
          <p:nvPr/>
        </p:nvSpPr>
        <p:spPr>
          <a:xfrm>
            <a:off x="6734686" y="741095"/>
            <a:ext cx="4947648" cy="4915916"/>
          </a:xfrm>
          <a:prstGeom prst="ellipse">
            <a:avLst/>
          </a:prstGeom>
          <a:noFill/>
          <a:ln w="15875">
            <a:solidFill>
              <a:srgbClr val="24367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218102830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blue and yellow logo&#10;&#10;Description automatically generated">
            <a:extLst>
              <a:ext uri="{FF2B5EF4-FFF2-40B4-BE49-F238E27FC236}">
                <a16:creationId xmlns:a16="http://schemas.microsoft.com/office/drawing/2014/main" id="{3E5C6EAD-30F2-05E7-9ED4-31E6ABD33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572" y="5602911"/>
            <a:ext cx="1070855" cy="1074652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3C87FDCD-96B0-D1D4-182D-B2AFF89321F4}"/>
              </a:ext>
            </a:extLst>
          </p:cNvPr>
          <p:cNvSpPr>
            <a:spLocks noChangeAspect="1"/>
          </p:cNvSpPr>
          <p:nvPr/>
        </p:nvSpPr>
        <p:spPr>
          <a:xfrm>
            <a:off x="6975321" y="699363"/>
            <a:ext cx="4522178" cy="4744946"/>
          </a:xfrm>
          <a:prstGeom prst="ellipse">
            <a:avLst/>
          </a:prstGeom>
          <a:solidFill>
            <a:srgbClr val="2436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R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3901F8D-4B80-1B48-CA10-7DD69B129C30}"/>
              </a:ext>
            </a:extLst>
          </p:cNvPr>
          <p:cNvSpPr/>
          <p:nvPr/>
        </p:nvSpPr>
        <p:spPr>
          <a:xfrm>
            <a:off x="6788421" y="956756"/>
            <a:ext cx="4518702" cy="4735654"/>
          </a:xfrm>
          <a:prstGeom prst="ellipse">
            <a:avLst/>
          </a:prstGeom>
          <a:solidFill>
            <a:srgbClr val="FFB9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R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AC447B0-B84B-4F27-AEDD-B9F2EBDCDDB7}"/>
              </a:ext>
            </a:extLst>
          </p:cNvPr>
          <p:cNvSpPr>
            <a:spLocks noChangeAspect="1"/>
          </p:cNvSpPr>
          <p:nvPr/>
        </p:nvSpPr>
        <p:spPr>
          <a:xfrm>
            <a:off x="6883637" y="825511"/>
            <a:ext cx="4518647" cy="4740750"/>
          </a:xfrm>
          <a:prstGeom prst="ellipse">
            <a:avLst/>
          </a:prstGeom>
          <a:blipFill dpi="0" rotWithShape="0">
            <a:blip r:embed="rId4"/>
            <a:srcRect/>
            <a:tile tx="25400" ty="171450" sx="28000" sy="28000" flip="none" algn="ctr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R" b="1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825B137-AA60-652C-19EA-4760E02A5426}"/>
              </a:ext>
            </a:extLst>
          </p:cNvPr>
          <p:cNvSpPr/>
          <p:nvPr/>
        </p:nvSpPr>
        <p:spPr>
          <a:xfrm>
            <a:off x="7027680" y="977294"/>
            <a:ext cx="4243699" cy="4447444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R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EBF9BB4-B540-D31F-7359-8189ED5AC789}"/>
              </a:ext>
            </a:extLst>
          </p:cNvPr>
          <p:cNvSpPr/>
          <p:nvPr/>
        </p:nvSpPr>
        <p:spPr>
          <a:xfrm>
            <a:off x="6717423" y="766423"/>
            <a:ext cx="4660698" cy="4858925"/>
          </a:xfrm>
          <a:prstGeom prst="ellipse">
            <a:avLst/>
          </a:prstGeom>
          <a:noFill/>
          <a:ln w="15875">
            <a:solidFill>
              <a:srgbClr val="24367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R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C824411-98D3-A8E6-31FA-11D75E229BCE}"/>
              </a:ext>
            </a:extLst>
          </p:cNvPr>
          <p:cNvSpPr>
            <a:spLocks noChangeAspect="1"/>
          </p:cNvSpPr>
          <p:nvPr/>
        </p:nvSpPr>
        <p:spPr>
          <a:xfrm>
            <a:off x="952398" y="631516"/>
            <a:ext cx="4522178" cy="4744946"/>
          </a:xfrm>
          <a:prstGeom prst="ellipse">
            <a:avLst/>
          </a:prstGeom>
          <a:solidFill>
            <a:srgbClr val="2436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R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19F2CC8-93C2-895B-A706-8565F0D4602E}"/>
              </a:ext>
            </a:extLst>
          </p:cNvPr>
          <p:cNvSpPr/>
          <p:nvPr/>
        </p:nvSpPr>
        <p:spPr>
          <a:xfrm>
            <a:off x="765498" y="888909"/>
            <a:ext cx="4518702" cy="4735654"/>
          </a:xfrm>
          <a:prstGeom prst="ellipse">
            <a:avLst/>
          </a:prstGeom>
          <a:solidFill>
            <a:srgbClr val="FFB9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R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8E4C8AD-7CDE-7F9C-23DF-C7C77706FA3B}"/>
              </a:ext>
            </a:extLst>
          </p:cNvPr>
          <p:cNvSpPr>
            <a:spLocks noChangeAspect="1"/>
          </p:cNvSpPr>
          <p:nvPr/>
        </p:nvSpPr>
        <p:spPr>
          <a:xfrm>
            <a:off x="860714" y="757664"/>
            <a:ext cx="4518647" cy="4740750"/>
          </a:xfrm>
          <a:prstGeom prst="ellipse">
            <a:avLst/>
          </a:prstGeom>
          <a:blipFill dpi="0" rotWithShape="0">
            <a:blip r:embed="rId5"/>
            <a:srcRect/>
            <a:tile tx="-152400" ty="615950" sx="30000" sy="30000" flip="none" algn="ctr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R" b="1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972E695-7D7C-E55D-ED30-76E7518DCD78}"/>
              </a:ext>
            </a:extLst>
          </p:cNvPr>
          <p:cNvSpPr/>
          <p:nvPr/>
        </p:nvSpPr>
        <p:spPr>
          <a:xfrm>
            <a:off x="1004757" y="909447"/>
            <a:ext cx="4243699" cy="4447444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R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E2C24D6-F89B-6905-7CA6-966048114DE5}"/>
              </a:ext>
            </a:extLst>
          </p:cNvPr>
          <p:cNvSpPr/>
          <p:nvPr/>
        </p:nvSpPr>
        <p:spPr>
          <a:xfrm>
            <a:off x="694500" y="698576"/>
            <a:ext cx="4660698" cy="4858925"/>
          </a:xfrm>
          <a:prstGeom prst="ellipse">
            <a:avLst/>
          </a:prstGeom>
          <a:noFill/>
          <a:ln w="15875">
            <a:solidFill>
              <a:srgbClr val="24367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349364058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A7CD8CC-1AC1-C949-C4CD-354096D57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20" y="106590"/>
            <a:ext cx="8682824" cy="66085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355900-97C6-453F-1D23-21CD1F68F4FF}"/>
              </a:ext>
            </a:extLst>
          </p:cNvPr>
          <p:cNvSpPr txBox="1"/>
          <p:nvPr/>
        </p:nvSpPr>
        <p:spPr>
          <a:xfrm>
            <a:off x="8954970" y="2178656"/>
            <a:ext cx="282271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R" b="1">
                <a:latin typeface="Apercu Pro" panose="02000506040000020004" pitchFamily="2" charset="77"/>
              </a:rPr>
              <a:t>How to replace a rounded photo:</a:t>
            </a:r>
            <a:br>
              <a:rPr lang="en-AR">
                <a:latin typeface="Apercu Pro" panose="02000506040000020004" pitchFamily="2" charset="77"/>
              </a:rPr>
            </a:br>
            <a:r>
              <a:rPr lang="en-AR" sz="1600">
                <a:latin typeface="Apercu Pro" panose="02000506040000020004" pitchFamily="2" charset="77"/>
              </a:rPr>
              <a:t>-Right click on the photo.</a:t>
            </a:r>
            <a:br>
              <a:rPr lang="en-AR" sz="1600">
                <a:latin typeface="Apercu Pro" panose="02000506040000020004" pitchFamily="2" charset="77"/>
              </a:rPr>
            </a:br>
            <a:r>
              <a:rPr lang="en-AR" sz="1600">
                <a:latin typeface="Apercu Pro" panose="02000506040000020004" pitchFamily="2" charset="77"/>
              </a:rPr>
              <a:t>-Format Picture.</a:t>
            </a:r>
            <a:br>
              <a:rPr lang="en-AR" sz="1600">
                <a:latin typeface="Apercu Pro" panose="02000506040000020004" pitchFamily="2" charset="77"/>
              </a:rPr>
            </a:br>
            <a:r>
              <a:rPr lang="en-AR" sz="1600">
                <a:latin typeface="Apercu Pro" panose="02000506040000020004" pitchFamily="2" charset="77"/>
              </a:rPr>
              <a:t>-Click the button “Insert…”</a:t>
            </a:r>
            <a:br>
              <a:rPr lang="en-AR" sz="1600">
                <a:latin typeface="Apercu Pro" panose="02000506040000020004" pitchFamily="2" charset="77"/>
              </a:rPr>
            </a:br>
            <a:r>
              <a:rPr lang="en-AR" sz="1600">
                <a:latin typeface="Apercu Pro" panose="02000506040000020004" pitchFamily="2" charset="77"/>
              </a:rPr>
              <a:t>-Be sure ”Tiled picture as texture” is selected.</a:t>
            </a:r>
            <a:br>
              <a:rPr lang="en-AR" sz="1600">
                <a:latin typeface="Apercu Pro" panose="02000506040000020004" pitchFamily="2" charset="77"/>
              </a:rPr>
            </a:br>
            <a:r>
              <a:rPr lang="en-AR" sz="1600">
                <a:latin typeface="Apercu Pro" panose="02000506040000020004" pitchFamily="2" charset="77"/>
              </a:rPr>
              <a:t>-Change Offset and Scale to position the new photo.</a:t>
            </a:r>
            <a:endParaRPr lang="en-AR">
              <a:latin typeface="Apercu Pro" panose="02000506040000020004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3F70AB-47F3-5677-8619-A54BE68FFB40}"/>
              </a:ext>
            </a:extLst>
          </p:cNvPr>
          <p:cNvSpPr/>
          <p:nvPr/>
        </p:nvSpPr>
        <p:spPr>
          <a:xfrm>
            <a:off x="3951797" y="5136542"/>
            <a:ext cx="2019631" cy="206734"/>
          </a:xfrm>
          <a:prstGeom prst="rect">
            <a:avLst/>
          </a:prstGeom>
          <a:noFill/>
          <a:ln>
            <a:solidFill>
              <a:srgbClr val="FFB90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308D60-1900-96CB-CB50-87266725099A}"/>
              </a:ext>
            </a:extLst>
          </p:cNvPr>
          <p:cNvSpPr/>
          <p:nvPr/>
        </p:nvSpPr>
        <p:spPr>
          <a:xfrm>
            <a:off x="6535972" y="429369"/>
            <a:ext cx="397566" cy="333956"/>
          </a:xfrm>
          <a:prstGeom prst="rect">
            <a:avLst/>
          </a:prstGeom>
          <a:noFill/>
          <a:ln>
            <a:solidFill>
              <a:srgbClr val="FFB90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20E2AD-CD3C-C6A7-CE5D-D13AA9692313}"/>
              </a:ext>
            </a:extLst>
          </p:cNvPr>
          <p:cNvSpPr/>
          <p:nvPr/>
        </p:nvSpPr>
        <p:spPr>
          <a:xfrm>
            <a:off x="6543923" y="1447136"/>
            <a:ext cx="1264258" cy="166979"/>
          </a:xfrm>
          <a:prstGeom prst="rect">
            <a:avLst/>
          </a:prstGeom>
          <a:noFill/>
          <a:ln>
            <a:solidFill>
              <a:srgbClr val="FFB90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9230B3-C7FF-3BE6-1154-DAFA460C4F3D}"/>
              </a:ext>
            </a:extLst>
          </p:cNvPr>
          <p:cNvSpPr/>
          <p:nvPr/>
        </p:nvSpPr>
        <p:spPr>
          <a:xfrm>
            <a:off x="6551874" y="2178656"/>
            <a:ext cx="612251" cy="270346"/>
          </a:xfrm>
          <a:prstGeom prst="rect">
            <a:avLst/>
          </a:prstGeom>
          <a:noFill/>
          <a:ln>
            <a:solidFill>
              <a:srgbClr val="FFB90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B02C47-D7C1-9023-918D-7FB55155B3A4}"/>
              </a:ext>
            </a:extLst>
          </p:cNvPr>
          <p:cNvSpPr/>
          <p:nvPr/>
        </p:nvSpPr>
        <p:spPr>
          <a:xfrm>
            <a:off x="6512118" y="2894273"/>
            <a:ext cx="2218414" cy="1637969"/>
          </a:xfrm>
          <a:prstGeom prst="rect">
            <a:avLst/>
          </a:prstGeom>
          <a:noFill/>
          <a:ln>
            <a:solidFill>
              <a:srgbClr val="FFB90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105574093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5286D3-EFC6-B993-0691-CBF5695DA3AA}"/>
              </a:ext>
            </a:extLst>
          </p:cNvPr>
          <p:cNvSpPr txBox="1"/>
          <p:nvPr/>
        </p:nvSpPr>
        <p:spPr>
          <a:xfrm>
            <a:off x="3469250" y="57163"/>
            <a:ext cx="5367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Apercu Pro" panose="02000506040000020004" pitchFamily="2" charset="77"/>
              </a:rPr>
              <a:t>Title Text</a:t>
            </a:r>
            <a:endParaRPr lang="en-AR" sz="9600" b="1">
              <a:solidFill>
                <a:schemeClr val="bg1"/>
              </a:solidFill>
              <a:latin typeface="Apercu Pro" panose="02000506040000020004" pitchFamily="2" charset="77"/>
            </a:endParaRPr>
          </a:p>
        </p:txBody>
      </p:sp>
      <p:pic>
        <p:nvPicPr>
          <p:cNvPr id="2" name="Picture 1" descr="A blue and yellow logo&#10;&#10;Description automatically generated">
            <a:extLst>
              <a:ext uri="{FF2B5EF4-FFF2-40B4-BE49-F238E27FC236}">
                <a16:creationId xmlns:a16="http://schemas.microsoft.com/office/drawing/2014/main" id="{C6EEF295-9B79-5FFB-751A-1833FB59E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61" y="5466521"/>
            <a:ext cx="1070855" cy="107465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1F6A44D-A21C-DBB2-0918-604B137C3752}"/>
              </a:ext>
            </a:extLst>
          </p:cNvPr>
          <p:cNvCxnSpPr>
            <a:cxnSpLocks/>
          </p:cNvCxnSpPr>
          <p:nvPr/>
        </p:nvCxnSpPr>
        <p:spPr>
          <a:xfrm flipH="1">
            <a:off x="4303643" y="1108405"/>
            <a:ext cx="3796748" cy="0"/>
          </a:xfrm>
          <a:prstGeom prst="line">
            <a:avLst/>
          </a:prstGeom>
          <a:ln w="12700">
            <a:solidFill>
              <a:srgbClr val="FFB9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6EC355E-B559-D1EA-9567-64CFD73F620A}"/>
              </a:ext>
            </a:extLst>
          </p:cNvPr>
          <p:cNvSpPr txBox="1"/>
          <p:nvPr/>
        </p:nvSpPr>
        <p:spPr>
          <a:xfrm>
            <a:off x="599661" y="1391479"/>
            <a:ext cx="109926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PERCUPRO-MEDIUM" panose="02000506040000020004" pitchFamily="2" charset="77"/>
              </a:rPr>
              <a:t>Slide Text Subhead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Apercu Pro" panose="02000506040000020004" pitchFamily="2" charset="77"/>
              </a:rPr>
              <a:t>Slide Text</a:t>
            </a:r>
          </a:p>
        </p:txBody>
      </p:sp>
    </p:spTree>
    <p:extLst>
      <p:ext uri="{BB962C8B-B14F-4D97-AF65-F5344CB8AC3E}">
        <p14:creationId xmlns:p14="http://schemas.microsoft.com/office/powerpoint/2010/main" val="66243499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5D97491-9CFA-3FB8-D3D2-47413349E949}"/>
              </a:ext>
            </a:extLst>
          </p:cNvPr>
          <p:cNvCxnSpPr>
            <a:cxnSpLocks/>
          </p:cNvCxnSpPr>
          <p:nvPr/>
        </p:nvCxnSpPr>
        <p:spPr>
          <a:xfrm flipH="1">
            <a:off x="3986309" y="1211098"/>
            <a:ext cx="4333461" cy="0"/>
          </a:xfrm>
          <a:prstGeom prst="line">
            <a:avLst/>
          </a:prstGeom>
          <a:ln w="12700">
            <a:solidFill>
              <a:srgbClr val="FFB9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D633268-68E3-CDFA-1785-DEC0C6C6F321}"/>
              </a:ext>
            </a:extLst>
          </p:cNvPr>
          <p:cNvSpPr txBox="1"/>
          <p:nvPr/>
        </p:nvSpPr>
        <p:spPr>
          <a:xfrm>
            <a:off x="3469250" y="57163"/>
            <a:ext cx="53675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24367B"/>
                </a:solidFill>
                <a:latin typeface="Apercu Pro" panose="02000506040000020004" pitchFamily="2" charset="77"/>
              </a:rPr>
              <a:t>Title Text</a:t>
            </a:r>
            <a:endParaRPr lang="en-AR" sz="11500" b="1">
              <a:solidFill>
                <a:srgbClr val="24367B"/>
              </a:solidFill>
              <a:latin typeface="Apercu Pro" panose="02000506040000020004" pitchFamily="2" charset="77"/>
            </a:endParaRPr>
          </a:p>
        </p:txBody>
      </p:sp>
      <p:pic>
        <p:nvPicPr>
          <p:cNvPr id="2" name="Picture 1" descr="A blue and yellow logo&#10;&#10;Description automatically generated">
            <a:extLst>
              <a:ext uri="{FF2B5EF4-FFF2-40B4-BE49-F238E27FC236}">
                <a16:creationId xmlns:a16="http://schemas.microsoft.com/office/drawing/2014/main" id="{B2774C62-13DB-5293-D104-4186F7023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61" y="5543770"/>
            <a:ext cx="1070855" cy="10746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04DB74-B9C4-9063-0DE5-A632CAAA0AE4}"/>
              </a:ext>
            </a:extLst>
          </p:cNvPr>
          <p:cNvSpPr txBox="1"/>
          <p:nvPr/>
        </p:nvSpPr>
        <p:spPr>
          <a:xfrm>
            <a:off x="599661" y="1451113"/>
            <a:ext cx="109926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24367B"/>
                </a:solidFill>
                <a:latin typeface="APERCUPRO-MEDIUM" panose="02000506040000020004" pitchFamily="2" charset="77"/>
              </a:rPr>
              <a:t>Slide Text Subhead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24367B"/>
                </a:solidFill>
                <a:latin typeface="Apercu Pro" panose="02000506040000020004" pitchFamily="2" charset="77"/>
              </a:rPr>
              <a:t>Slide Text</a:t>
            </a:r>
          </a:p>
        </p:txBody>
      </p:sp>
    </p:spTree>
    <p:extLst>
      <p:ext uri="{BB962C8B-B14F-4D97-AF65-F5344CB8AC3E}">
        <p14:creationId xmlns:p14="http://schemas.microsoft.com/office/powerpoint/2010/main" val="378703257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5D97491-9CFA-3FB8-D3D2-47413349E949}"/>
              </a:ext>
            </a:extLst>
          </p:cNvPr>
          <p:cNvCxnSpPr>
            <a:cxnSpLocks/>
          </p:cNvCxnSpPr>
          <p:nvPr/>
        </p:nvCxnSpPr>
        <p:spPr>
          <a:xfrm flipH="1">
            <a:off x="4248319" y="1247423"/>
            <a:ext cx="3861871" cy="0"/>
          </a:xfrm>
          <a:prstGeom prst="line">
            <a:avLst/>
          </a:prstGeom>
          <a:ln w="12700">
            <a:solidFill>
              <a:srgbClr val="FFB9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lack and grey logo&#10;&#10;Description automatically generated">
            <a:extLst>
              <a:ext uri="{FF2B5EF4-FFF2-40B4-BE49-F238E27FC236}">
                <a16:creationId xmlns:a16="http://schemas.microsoft.com/office/drawing/2014/main" id="{4D85CD41-8763-0F07-659C-17B16611A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530" y="2332003"/>
            <a:ext cx="2553491" cy="753103"/>
          </a:xfrm>
          <a:prstGeom prst="rect">
            <a:avLst/>
          </a:prstGeom>
        </p:spPr>
      </p:pic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71AE190B-B537-31D9-CD21-A76AA30E7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4404" y="4028103"/>
            <a:ext cx="2357272" cy="473296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75887A5-CDFC-7582-2931-ABCF5957D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6587" y="2332003"/>
            <a:ext cx="2665420" cy="753103"/>
          </a:xfrm>
          <a:prstGeom prst="rect">
            <a:avLst/>
          </a:prstGeom>
        </p:spPr>
      </p:pic>
      <p:pic>
        <p:nvPicPr>
          <p:cNvPr id="10" name="Picture 9" descr="A purple logo with white text&#10;&#10;Description automatically generated">
            <a:extLst>
              <a:ext uri="{FF2B5EF4-FFF2-40B4-BE49-F238E27FC236}">
                <a16:creationId xmlns:a16="http://schemas.microsoft.com/office/drawing/2014/main" id="{9A69AD25-70DE-399A-01F4-F52B43B097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1558" y="2226365"/>
            <a:ext cx="1450069" cy="1025244"/>
          </a:xfrm>
          <a:prstGeom prst="rect">
            <a:avLst/>
          </a:prstGeom>
        </p:spPr>
      </p:pic>
      <p:pic>
        <p:nvPicPr>
          <p:cNvPr id="12" name="Picture 11" descr="A logo for a virtual experience&#10;&#10;Description automatically generated">
            <a:extLst>
              <a:ext uri="{FF2B5EF4-FFF2-40B4-BE49-F238E27FC236}">
                <a16:creationId xmlns:a16="http://schemas.microsoft.com/office/drawing/2014/main" id="{1F069EA6-714D-340F-D472-4E8C974DDC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2276" y="3838516"/>
            <a:ext cx="2446770" cy="788509"/>
          </a:xfrm>
          <a:prstGeom prst="rect">
            <a:avLst/>
          </a:prstGeom>
        </p:spPr>
      </p:pic>
      <p:pic>
        <p:nvPicPr>
          <p:cNvPr id="13" name="Picture 12" descr="A logo for a company&#10;&#10;Description automatically generated">
            <a:extLst>
              <a:ext uri="{FF2B5EF4-FFF2-40B4-BE49-F238E27FC236}">
                <a16:creationId xmlns:a16="http://schemas.microsoft.com/office/drawing/2014/main" id="{AC168082-E4EB-6388-7D20-CD9A8CB025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3876" y="3838516"/>
            <a:ext cx="1935433" cy="7885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D633268-68E3-CDFA-1785-DEC0C6C6F321}"/>
              </a:ext>
            </a:extLst>
          </p:cNvPr>
          <p:cNvSpPr txBox="1"/>
          <p:nvPr/>
        </p:nvSpPr>
        <p:spPr>
          <a:xfrm>
            <a:off x="4076417" y="239578"/>
            <a:ext cx="4039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R" sz="7200" b="1">
                <a:solidFill>
                  <a:srgbClr val="24367B"/>
                </a:solidFill>
                <a:latin typeface="Apercu Pro" panose="02000506040000020004" pitchFamily="2" charset="77"/>
              </a:rPr>
              <a:t>Sponsors</a:t>
            </a:r>
            <a:endParaRPr lang="en-AR" sz="9600" b="1">
              <a:solidFill>
                <a:srgbClr val="24367B"/>
              </a:solidFill>
              <a:latin typeface="Apercu Pro" panose="02000506040000020004" pitchFamily="2" charset="77"/>
            </a:endParaRPr>
          </a:p>
        </p:txBody>
      </p:sp>
      <p:pic>
        <p:nvPicPr>
          <p:cNvPr id="2" name="Picture 1" descr="A blue and yellow logo&#10;&#10;Description automatically generated">
            <a:extLst>
              <a:ext uri="{FF2B5EF4-FFF2-40B4-BE49-F238E27FC236}">
                <a16:creationId xmlns:a16="http://schemas.microsoft.com/office/drawing/2014/main" id="{B2774C62-13DB-5293-D104-4186F70235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43869" y="5592322"/>
            <a:ext cx="1070855" cy="107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4610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BLA Powerpoint Template" id="{8B73FE40-B624-8442-92E1-36798A53551B}" vid="{64624D3E-DFFA-4D43-8A33-526278D083F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FBLA Powerpoint Template</Template>
  <TotalTime>0</TotalTime>
  <Words>83</Words>
  <Application>Microsoft Office PowerPoint</Application>
  <PresentationFormat>Widescreen</PresentationFormat>
  <Paragraphs>18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Apercu Pro</vt:lpstr>
      <vt:lpstr>APERCUPRO-MEDIUM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Colorado Community College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Davis, Molly</dc:creator>
  <cp:lastModifiedBy>Davis, Molly</cp:lastModifiedBy>
  <cp:revision>1</cp:revision>
  <dcterms:created xsi:type="dcterms:W3CDTF">2024-09-03T17:30:30Z</dcterms:created>
  <dcterms:modified xsi:type="dcterms:W3CDTF">2024-09-03T17:30:44Z</dcterms:modified>
</cp:coreProperties>
</file>